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10698163" cy="15087600"/>
  <p:notesSz cx="6858000" cy="9144000"/>
  <p:defaultTextStyle>
    <a:defPPr>
      <a:defRPr lang="en-US"/>
    </a:defPPr>
    <a:lvl1pPr marL="0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526237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052474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1578712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2104949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2631186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3157423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3683660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4209898" algn="l" defTabSz="105247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38" d="100"/>
          <a:sy n="38" d="100"/>
        </p:scale>
        <p:origin x="-2582" y="-62"/>
      </p:cViewPr>
      <p:guideLst>
        <p:guide orient="horz" pos="4752"/>
        <p:guide pos="337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2362" y="4686942"/>
            <a:ext cx="9093439" cy="323405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04725" y="8549640"/>
            <a:ext cx="7488714" cy="38557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262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524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787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1049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311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574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836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2098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62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4603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402515" y="604211"/>
            <a:ext cx="2607678" cy="1287335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79487" y="604211"/>
            <a:ext cx="7644730" cy="1287335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5730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2499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5081" y="9695184"/>
            <a:ext cx="9093439" cy="2996565"/>
          </a:xfrm>
        </p:spPr>
        <p:txBody>
          <a:bodyPr anchor="t"/>
          <a:lstStyle>
            <a:lvl1pPr algn="l">
              <a:defRPr sz="46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5081" y="6394774"/>
            <a:ext cx="9093439" cy="3300411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26237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52474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7871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10494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3118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5742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8366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209898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1327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79487" y="3520444"/>
            <a:ext cx="5126203" cy="995711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83992" y="3520444"/>
            <a:ext cx="5126203" cy="995711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31403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08" y="604203"/>
            <a:ext cx="9628347" cy="2514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12" y="3377250"/>
            <a:ext cx="4726879" cy="1407477"/>
          </a:xfrm>
        </p:spPr>
        <p:txBody>
          <a:bodyPr anchor="b"/>
          <a:lstStyle>
            <a:lvl1pPr marL="0" indent="0">
              <a:buNone/>
              <a:defRPr sz="2800" b="1"/>
            </a:lvl1pPr>
            <a:lvl2pPr marL="526237" indent="0">
              <a:buNone/>
              <a:defRPr sz="2300" b="1"/>
            </a:lvl2pPr>
            <a:lvl3pPr marL="1052474" indent="0">
              <a:buNone/>
              <a:defRPr sz="2100" b="1"/>
            </a:lvl3pPr>
            <a:lvl4pPr marL="1578712" indent="0">
              <a:buNone/>
              <a:defRPr sz="1800" b="1"/>
            </a:lvl4pPr>
            <a:lvl5pPr marL="2104949" indent="0">
              <a:buNone/>
              <a:defRPr sz="1800" b="1"/>
            </a:lvl5pPr>
            <a:lvl6pPr marL="2631186" indent="0">
              <a:buNone/>
              <a:defRPr sz="1800" b="1"/>
            </a:lvl6pPr>
            <a:lvl7pPr marL="3157423" indent="0">
              <a:buNone/>
              <a:defRPr sz="1800" b="1"/>
            </a:lvl7pPr>
            <a:lvl8pPr marL="3683660" indent="0">
              <a:buNone/>
              <a:defRPr sz="1800" b="1"/>
            </a:lvl8pPr>
            <a:lvl9pPr marL="4209898" indent="0">
              <a:buNone/>
              <a:defRPr sz="18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4912" y="4784727"/>
            <a:ext cx="4726879" cy="8692833"/>
          </a:xfrm>
        </p:spPr>
        <p:txBody>
          <a:bodyPr/>
          <a:lstStyle>
            <a:lvl1pPr>
              <a:defRPr sz="28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34521" y="3377250"/>
            <a:ext cx="4728738" cy="1407477"/>
          </a:xfrm>
        </p:spPr>
        <p:txBody>
          <a:bodyPr anchor="b"/>
          <a:lstStyle>
            <a:lvl1pPr marL="0" indent="0">
              <a:buNone/>
              <a:defRPr sz="2800" b="1"/>
            </a:lvl1pPr>
            <a:lvl2pPr marL="526237" indent="0">
              <a:buNone/>
              <a:defRPr sz="2300" b="1"/>
            </a:lvl2pPr>
            <a:lvl3pPr marL="1052474" indent="0">
              <a:buNone/>
              <a:defRPr sz="2100" b="1"/>
            </a:lvl3pPr>
            <a:lvl4pPr marL="1578712" indent="0">
              <a:buNone/>
              <a:defRPr sz="1800" b="1"/>
            </a:lvl4pPr>
            <a:lvl5pPr marL="2104949" indent="0">
              <a:buNone/>
              <a:defRPr sz="1800" b="1"/>
            </a:lvl5pPr>
            <a:lvl6pPr marL="2631186" indent="0">
              <a:buNone/>
              <a:defRPr sz="1800" b="1"/>
            </a:lvl6pPr>
            <a:lvl7pPr marL="3157423" indent="0">
              <a:buNone/>
              <a:defRPr sz="1800" b="1"/>
            </a:lvl7pPr>
            <a:lvl8pPr marL="3683660" indent="0">
              <a:buNone/>
              <a:defRPr sz="1800" b="1"/>
            </a:lvl8pPr>
            <a:lvl9pPr marL="4209898" indent="0">
              <a:buNone/>
              <a:defRPr sz="18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34521" y="4784727"/>
            <a:ext cx="4728738" cy="8692833"/>
          </a:xfrm>
        </p:spPr>
        <p:txBody>
          <a:bodyPr/>
          <a:lstStyle>
            <a:lvl1pPr>
              <a:defRPr sz="28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0559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156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18188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12" y="600710"/>
            <a:ext cx="3519622" cy="2556510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82687" y="600717"/>
            <a:ext cx="5980570" cy="12876850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8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4912" y="3157224"/>
            <a:ext cx="3519622" cy="10320339"/>
          </a:xfrm>
        </p:spPr>
        <p:txBody>
          <a:bodyPr/>
          <a:lstStyle>
            <a:lvl1pPr marL="0" indent="0">
              <a:buNone/>
              <a:defRPr sz="1600"/>
            </a:lvl1pPr>
            <a:lvl2pPr marL="526237" indent="0">
              <a:buNone/>
              <a:defRPr sz="1400"/>
            </a:lvl2pPr>
            <a:lvl3pPr marL="1052474" indent="0">
              <a:buNone/>
              <a:defRPr sz="1200"/>
            </a:lvl3pPr>
            <a:lvl4pPr marL="1578712" indent="0">
              <a:buNone/>
              <a:defRPr sz="1000"/>
            </a:lvl4pPr>
            <a:lvl5pPr marL="2104949" indent="0">
              <a:buNone/>
              <a:defRPr sz="1000"/>
            </a:lvl5pPr>
            <a:lvl6pPr marL="2631186" indent="0">
              <a:buNone/>
              <a:defRPr sz="1000"/>
            </a:lvl6pPr>
            <a:lvl7pPr marL="3157423" indent="0">
              <a:buNone/>
              <a:defRPr sz="1000"/>
            </a:lvl7pPr>
            <a:lvl8pPr marL="3683660" indent="0">
              <a:buNone/>
              <a:defRPr sz="1000"/>
            </a:lvl8pPr>
            <a:lvl9pPr marL="4209898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08045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96914" y="10561320"/>
            <a:ext cx="6418898" cy="124682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096914" y="1348105"/>
            <a:ext cx="6418898" cy="9052560"/>
          </a:xfrm>
        </p:spPr>
        <p:txBody>
          <a:bodyPr/>
          <a:lstStyle>
            <a:lvl1pPr marL="0" indent="0">
              <a:buNone/>
              <a:defRPr sz="3700"/>
            </a:lvl1pPr>
            <a:lvl2pPr marL="526237" indent="0">
              <a:buNone/>
              <a:defRPr sz="3200"/>
            </a:lvl2pPr>
            <a:lvl3pPr marL="1052474" indent="0">
              <a:buNone/>
              <a:defRPr sz="2800"/>
            </a:lvl3pPr>
            <a:lvl4pPr marL="1578712" indent="0">
              <a:buNone/>
              <a:defRPr sz="2300"/>
            </a:lvl4pPr>
            <a:lvl5pPr marL="2104949" indent="0">
              <a:buNone/>
              <a:defRPr sz="2300"/>
            </a:lvl5pPr>
            <a:lvl6pPr marL="2631186" indent="0">
              <a:buNone/>
              <a:defRPr sz="2300"/>
            </a:lvl6pPr>
            <a:lvl7pPr marL="3157423" indent="0">
              <a:buNone/>
              <a:defRPr sz="2300"/>
            </a:lvl7pPr>
            <a:lvl8pPr marL="3683660" indent="0">
              <a:buNone/>
              <a:defRPr sz="2300"/>
            </a:lvl8pPr>
            <a:lvl9pPr marL="4209898" indent="0">
              <a:buNone/>
              <a:defRPr sz="23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96914" y="11808145"/>
            <a:ext cx="6418898" cy="1770695"/>
          </a:xfrm>
        </p:spPr>
        <p:txBody>
          <a:bodyPr/>
          <a:lstStyle>
            <a:lvl1pPr marL="0" indent="0">
              <a:buNone/>
              <a:defRPr sz="1600"/>
            </a:lvl1pPr>
            <a:lvl2pPr marL="526237" indent="0">
              <a:buNone/>
              <a:defRPr sz="1400"/>
            </a:lvl2pPr>
            <a:lvl3pPr marL="1052474" indent="0">
              <a:buNone/>
              <a:defRPr sz="1200"/>
            </a:lvl3pPr>
            <a:lvl4pPr marL="1578712" indent="0">
              <a:buNone/>
              <a:defRPr sz="1000"/>
            </a:lvl4pPr>
            <a:lvl5pPr marL="2104949" indent="0">
              <a:buNone/>
              <a:defRPr sz="1000"/>
            </a:lvl5pPr>
            <a:lvl6pPr marL="2631186" indent="0">
              <a:buNone/>
              <a:defRPr sz="1000"/>
            </a:lvl6pPr>
            <a:lvl7pPr marL="3157423" indent="0">
              <a:buNone/>
              <a:defRPr sz="1000"/>
            </a:lvl7pPr>
            <a:lvl8pPr marL="3683660" indent="0">
              <a:buNone/>
              <a:defRPr sz="1000"/>
            </a:lvl8pPr>
            <a:lvl9pPr marL="4209898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6271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08" y="604203"/>
            <a:ext cx="9628347" cy="2514600"/>
          </a:xfrm>
          <a:prstGeom prst="rect">
            <a:avLst/>
          </a:prstGeom>
        </p:spPr>
        <p:txBody>
          <a:bodyPr vert="horz" lIns="105247" tIns="52624" rIns="105247" bIns="5262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08" y="3520444"/>
            <a:ext cx="9628347" cy="9957118"/>
          </a:xfrm>
          <a:prstGeom prst="rect">
            <a:avLst/>
          </a:prstGeom>
        </p:spPr>
        <p:txBody>
          <a:bodyPr vert="horz" lIns="105247" tIns="52624" rIns="105247" bIns="5262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08" y="13983978"/>
            <a:ext cx="2496238" cy="803275"/>
          </a:xfrm>
          <a:prstGeom prst="rect">
            <a:avLst/>
          </a:prstGeom>
        </p:spPr>
        <p:txBody>
          <a:bodyPr vert="horz" lIns="105247" tIns="52624" rIns="105247" bIns="52624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55206" y="13983978"/>
            <a:ext cx="3387752" cy="803275"/>
          </a:xfrm>
          <a:prstGeom prst="rect">
            <a:avLst/>
          </a:prstGeom>
        </p:spPr>
        <p:txBody>
          <a:bodyPr vert="horz" lIns="105247" tIns="52624" rIns="105247" bIns="52624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67017" y="13983978"/>
            <a:ext cx="2496238" cy="803275"/>
          </a:xfrm>
          <a:prstGeom prst="rect">
            <a:avLst/>
          </a:prstGeom>
        </p:spPr>
        <p:txBody>
          <a:bodyPr vert="horz" lIns="105247" tIns="52624" rIns="105247" bIns="52624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627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52474" rtl="0" eaLnBrk="1" latinLnBrk="0" hangingPunct="1">
        <a:spcBef>
          <a:spcPct val="0"/>
        </a:spcBef>
        <a:buNone/>
        <a:defRPr sz="5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94678" indent="-394678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1pPr>
      <a:lvl2pPr marL="855135" indent="-328898" algn="l" defTabSz="1052474" rtl="0" eaLnBrk="1" latinLnBrk="0" hangingPunct="1">
        <a:spcBef>
          <a:spcPct val="20000"/>
        </a:spcBef>
        <a:buFont typeface="Arial" panose="020B0604020202020204" pitchFamily="34" charset="0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315593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841830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68067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94305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20542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46779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73016" indent="-263119" algn="l" defTabSz="1052474" rtl="0" eaLnBrk="1" latinLnBrk="0" hangingPunct="1">
        <a:spcBef>
          <a:spcPct val="20000"/>
        </a:spcBef>
        <a:buFont typeface="Arial" panose="020B0604020202020204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6237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52474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78712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104949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31186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57423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83660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209898" algn="l" defTabSz="1052474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0</Words>
  <Application>Microsoft Office PowerPoint</Application>
  <PresentationFormat>Custom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Wenseleers</dc:creator>
  <cp:lastModifiedBy>Tom Wenseleers</cp:lastModifiedBy>
  <cp:revision>8</cp:revision>
  <dcterms:created xsi:type="dcterms:W3CDTF">2015-07-14T21:05:00Z</dcterms:created>
  <dcterms:modified xsi:type="dcterms:W3CDTF">2015-07-14T23:33:25Z</dcterms:modified>
</cp:coreProperties>
</file>

<file path=docProps/thumbnail.jpeg>
</file>